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15185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Something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25%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AD10330-E53A-4A62-A115-AC608E923F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736" y="3323149"/>
            <a:ext cx="6853727" cy="31687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Something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Something is a 23 round, 115 point, Comstock course of fire. There are 11 IPSC targets and 1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popper,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Carbine is loaded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154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2021-02-26T17:45:17Z</dcterms:modified>
  <cp:category>Shooting</cp:category>
</cp:coreProperties>
</file>

<file path=docProps/thumbnail.jpeg>
</file>